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lear Sans" panose="020B0604020202020204" charset="0"/>
      <p:regular r:id="rId3"/>
    </p:embeddedFont>
    <p:embeddedFont>
      <p:font typeface="Clear Sans Bold" panose="020B0604020202020204" charset="0"/>
      <p:regular r:id="rId4"/>
      <p:bold r:id="rId5"/>
    </p:embeddedFont>
    <p:embeddedFont>
      <p:font typeface="Hammersmith One" panose="02010703030501060504" pitchFamily="2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4" autoAdjust="0"/>
  </p:normalViewPr>
  <p:slideViewPr>
    <p:cSldViewPr>
      <p:cViewPr varScale="1">
        <p:scale>
          <a:sx n="45" d="100"/>
          <a:sy n="45" d="100"/>
        </p:scale>
        <p:origin x="2755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735219" y="6114276"/>
            <a:ext cx="7848442" cy="378010"/>
          </a:xfrm>
          <a:custGeom>
            <a:avLst/>
            <a:gdLst/>
            <a:ahLst/>
            <a:cxnLst/>
            <a:rect l="l" t="t" r="r" b="b"/>
            <a:pathLst>
              <a:path w="7848442" h="1879001">
                <a:moveTo>
                  <a:pt x="0" y="0"/>
                </a:moveTo>
                <a:lnTo>
                  <a:pt x="7848442" y="0"/>
                </a:lnTo>
                <a:lnTo>
                  <a:pt x="7848442" y="1879001"/>
                </a:lnTo>
                <a:lnTo>
                  <a:pt x="0" y="1879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" b="-317834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560000" cy="2379059"/>
          </a:xfrm>
          <a:custGeom>
            <a:avLst/>
            <a:gdLst/>
            <a:ahLst/>
            <a:cxnLst/>
            <a:rect l="l" t="t" r="r" b="b"/>
            <a:pathLst>
              <a:path w="7560000" h="2379059">
                <a:moveTo>
                  <a:pt x="0" y="0"/>
                </a:moveTo>
                <a:lnTo>
                  <a:pt x="7560000" y="0"/>
                </a:lnTo>
                <a:lnTo>
                  <a:pt x="7560000" y="2379059"/>
                </a:lnTo>
                <a:lnTo>
                  <a:pt x="0" y="23790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028" b="-3028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5400000">
            <a:off x="5410131" y="251702"/>
            <a:ext cx="1882820" cy="1875655"/>
          </a:xfrm>
          <a:custGeom>
            <a:avLst/>
            <a:gdLst/>
            <a:ahLst/>
            <a:cxnLst/>
            <a:rect l="l" t="t" r="r" b="b"/>
            <a:pathLst>
              <a:path w="1882820" h="1875655">
                <a:moveTo>
                  <a:pt x="0" y="0"/>
                </a:moveTo>
                <a:lnTo>
                  <a:pt x="1882820" y="0"/>
                </a:lnTo>
                <a:lnTo>
                  <a:pt x="1882820" y="1875655"/>
                </a:lnTo>
                <a:lnTo>
                  <a:pt x="0" y="1875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6" r="-34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 rot="5400000">
            <a:off x="-3263" y="251383"/>
            <a:ext cx="1715029" cy="1708502"/>
          </a:xfrm>
          <a:custGeom>
            <a:avLst/>
            <a:gdLst/>
            <a:ahLst/>
            <a:cxnLst/>
            <a:rect l="l" t="t" r="r" b="b"/>
            <a:pathLst>
              <a:path w="1715029" h="1708502">
                <a:moveTo>
                  <a:pt x="0" y="0"/>
                </a:moveTo>
                <a:lnTo>
                  <a:pt x="1715028" y="0"/>
                </a:lnTo>
                <a:lnTo>
                  <a:pt x="1715028" y="1708502"/>
                </a:lnTo>
                <a:lnTo>
                  <a:pt x="0" y="1708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16" r="-34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567246" y="2591496"/>
            <a:ext cx="6407532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Agenda primer diálogo ciudadano: “Escucharnos para Transformar”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7246" y="3305871"/>
            <a:ext cx="6722122" cy="624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3"/>
              </a:lnSpc>
            </a:pPr>
            <a:r>
              <a:rPr lang="en-US" sz="1602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Horario General: 9:00 a.m. – 11:00 a.m. (se puede ajustar)</a:t>
            </a:r>
          </a:p>
          <a:p>
            <a:pPr algn="l">
              <a:lnSpc>
                <a:spcPts val="1803"/>
              </a:lnSpc>
            </a:pPr>
            <a:endParaRPr lang="en-US" sz="1602" b="1">
              <a:solidFill>
                <a:srgbClr val="000000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8:30 a.m. -  9:20 am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Registro y Pulso Rápido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• Mural de bienvenida con preguntas cerradas + stickers de colores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Recoger datos básicos y activar participación desde el ingreso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Equipo logístico (2)  stickers, QR, música ambiente</a:t>
            </a:r>
          </a:p>
          <a:p>
            <a:pPr algn="l">
              <a:lnSpc>
                <a:spcPts val="1803"/>
              </a:lnSpc>
            </a:pPr>
            <a:endParaRPr lang="en-US" sz="1202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9:20 a.m. - 09:30 am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Apertura e Introducción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Saludo de la Alcaldía Local - Objetivo de la jornada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Explicación de la metodología, estaciones y reglas. Acompañamiento de los mentores de mesa</a:t>
            </a:r>
          </a:p>
          <a:p>
            <a:pPr algn="l">
              <a:lnSpc>
                <a:spcPts val="1803"/>
              </a:lnSpc>
            </a:pPr>
            <a:endParaRPr lang="en-US" sz="1202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9:30 a.m. 10:30 am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Diagnóstico Participativo - mapas de territorio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• Cartografía social “Me duele / Me gusta / Propongo”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• Priorización de resultados - lienzo 1 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• Votación final por mesa - lienzo 1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Acompañamiento de los mentores de mesa</a:t>
            </a:r>
          </a:p>
          <a:p>
            <a:pPr algn="l">
              <a:lnSpc>
                <a:spcPts val="1803"/>
              </a:lnSpc>
            </a:pPr>
            <a:endParaRPr lang="en-US" sz="1202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10:30 am - 10:45 am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Muro Emocional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• Cada persona pega 1 palabra de Esperanza y 1 de satisfacción y 1 de atención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Acompañamiento de los mentores de mesa</a:t>
            </a:r>
          </a:p>
          <a:p>
            <a:pPr algn="l">
              <a:lnSpc>
                <a:spcPts val="1803"/>
              </a:lnSpc>
            </a:pPr>
            <a:endParaRPr lang="en-US" sz="1202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10: 45 - 11:00 am </a:t>
            </a:r>
          </a:p>
          <a:p>
            <a:pPr algn="l">
              <a:lnSpc>
                <a:spcPts val="1803"/>
              </a:lnSpc>
            </a:pPr>
            <a:r>
              <a:rPr lang="en-US" sz="120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Cierre y Próximos Pasos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188</Words>
  <Application>Microsoft Office PowerPoint</Application>
  <PresentationFormat>Personalizado</PresentationFormat>
  <Paragraphs>28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Hammersmith One</vt:lpstr>
      <vt:lpstr>Arial</vt:lpstr>
      <vt:lpstr>Clear Sans Bold</vt:lpstr>
      <vt:lpstr>Clear Sans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Metodológica para los diálogos ciudadanos  2025</dc:title>
  <cp:lastModifiedBy>Jackeline Rodriguez</cp:lastModifiedBy>
  <cp:revision>3</cp:revision>
  <dcterms:created xsi:type="dcterms:W3CDTF">2006-08-16T00:00:00Z</dcterms:created>
  <dcterms:modified xsi:type="dcterms:W3CDTF">2025-05-05T20:31:01Z</dcterms:modified>
  <dc:identifier>DAGmUHNgxrg</dc:identifier>
</cp:coreProperties>
</file>