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9" r:id="rId3"/>
    <p:sldId id="320" r:id="rId4"/>
    <p:sldId id="323" r:id="rId5"/>
    <p:sldId id="315" r:id="rId6"/>
    <p:sldId id="322" r:id="rId7"/>
    <p:sldId id="306" r:id="rId8"/>
    <p:sldId id="321" r:id="rId9"/>
    <p:sldId id="305" r:id="rId10"/>
    <p:sldId id="324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76"/>
    <p:restoredTop sz="94728"/>
  </p:normalViewPr>
  <p:slideViewPr>
    <p:cSldViewPr snapToGrid="0" snapToObjects="1">
      <p:cViewPr varScale="1">
        <p:scale>
          <a:sx n="69" d="100"/>
          <a:sy n="69" d="100"/>
        </p:scale>
        <p:origin x="11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48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B34C1F13-89F7-9548-AD28-7CF8AE5F1F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1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7485CEC-5F36-E842-9D86-08E386B74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375644" y="967086"/>
            <a:ext cx="5368681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JORNADAS </a:t>
            </a:r>
          </a:p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 </a:t>
            </a:r>
          </a:p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DIALOGOS CIUDADANOS</a:t>
            </a:r>
          </a:p>
          <a:p>
            <a:pPr algn="ctr"/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2023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55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9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r="581"/>
          <a:stretch/>
        </p:blipFill>
        <p:spPr>
          <a:xfrm>
            <a:off x="461962" y="148502"/>
            <a:ext cx="10677093" cy="60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30" y="249382"/>
            <a:ext cx="10597237" cy="590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r="585"/>
          <a:stretch/>
        </p:blipFill>
        <p:spPr>
          <a:xfrm>
            <a:off x="361950" y="145904"/>
            <a:ext cx="10818667" cy="611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r="297"/>
          <a:stretch/>
        </p:blipFill>
        <p:spPr>
          <a:xfrm>
            <a:off x="319087" y="102082"/>
            <a:ext cx="10889239" cy="614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9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" r="553" b="636"/>
          <a:stretch/>
        </p:blipFill>
        <p:spPr>
          <a:xfrm>
            <a:off x="336403" y="172048"/>
            <a:ext cx="10816798" cy="607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5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8" y="257175"/>
            <a:ext cx="10575614" cy="594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r="766"/>
          <a:stretch/>
        </p:blipFill>
        <p:spPr>
          <a:xfrm>
            <a:off x="360219" y="138550"/>
            <a:ext cx="10806544" cy="612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r="832"/>
          <a:stretch/>
        </p:blipFill>
        <p:spPr>
          <a:xfrm>
            <a:off x="447677" y="156535"/>
            <a:ext cx="10635960" cy="602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2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5</Words>
  <Application>Microsoft Office PowerPoint</Application>
  <PresentationFormat>Panorámica</PresentationFormat>
  <Paragraphs>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admin</cp:lastModifiedBy>
  <cp:revision>22</cp:revision>
  <dcterms:created xsi:type="dcterms:W3CDTF">2020-01-14T13:48:49Z</dcterms:created>
  <dcterms:modified xsi:type="dcterms:W3CDTF">2023-06-14T01:43:52Z</dcterms:modified>
</cp:coreProperties>
</file>