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6" r:id="rId3"/>
    <p:sldId id="320" r:id="rId4"/>
    <p:sldId id="307" r:id="rId5"/>
    <p:sldId id="319" r:id="rId6"/>
    <p:sldId id="303" r:id="rId7"/>
    <p:sldId id="316" r:id="rId8"/>
    <p:sldId id="317" r:id="rId9"/>
    <p:sldId id="318" r:id="rId10"/>
    <p:sldId id="324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728"/>
  </p:normalViewPr>
  <p:slideViewPr>
    <p:cSldViewPr snapToGrid="0" snapToObjects="1">
      <p:cViewPr varScale="1">
        <p:scale>
          <a:sx n="67" d="100"/>
          <a:sy n="67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48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B34C1F13-89F7-9548-AD28-7CF8AE5F1F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1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47485CEC-5F36-E842-9D86-08E386B74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375644" y="967086"/>
            <a:ext cx="536868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JORNADAS </a:t>
            </a:r>
          </a:p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 </a:t>
            </a:r>
          </a:p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DIÁLOGOS CIUDADANOS</a:t>
            </a:r>
          </a:p>
          <a:p>
            <a:pPr algn="ctr"/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2023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55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9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4" y="180971"/>
            <a:ext cx="6462712" cy="64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242888"/>
            <a:ext cx="10647795" cy="598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257175"/>
            <a:ext cx="10495319" cy="590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9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242886"/>
            <a:ext cx="10625138" cy="597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242323"/>
            <a:ext cx="10567988" cy="594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8" y="268262"/>
            <a:ext cx="11415862" cy="641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264061"/>
            <a:ext cx="10572750" cy="594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245816"/>
            <a:ext cx="10668001" cy="599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5</Words>
  <Application>Microsoft Office PowerPoint</Application>
  <PresentationFormat>Panorámica</PresentationFormat>
  <Paragraphs>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ACER E1</cp:lastModifiedBy>
  <cp:revision>24</cp:revision>
  <dcterms:created xsi:type="dcterms:W3CDTF">2020-01-14T13:48:49Z</dcterms:created>
  <dcterms:modified xsi:type="dcterms:W3CDTF">2023-06-27T16:09:28Z</dcterms:modified>
</cp:coreProperties>
</file>